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4"/>
  </p:notesMasterIdLst>
  <p:sldIdLst>
    <p:sldId id="256" r:id="rId2"/>
    <p:sldId id="257" r:id="rId3"/>
    <p:sldId id="258" r:id="rId4"/>
    <p:sldId id="266" r:id="rId5"/>
    <p:sldId id="282" r:id="rId6"/>
    <p:sldId id="281" r:id="rId7"/>
    <p:sldId id="265" r:id="rId8"/>
    <p:sldId id="260" r:id="rId9"/>
    <p:sldId id="283" r:id="rId10"/>
    <p:sldId id="284" r:id="rId11"/>
    <p:sldId id="285" r:id="rId12"/>
    <p:sldId id="286" r:id="rId13"/>
    <p:sldId id="264" r:id="rId14"/>
    <p:sldId id="273" r:id="rId15"/>
    <p:sldId id="262" r:id="rId16"/>
    <p:sldId id="278" r:id="rId17"/>
    <p:sldId id="280" r:id="rId18"/>
    <p:sldId id="287" r:id="rId19"/>
    <p:sldId id="295" r:id="rId20"/>
    <p:sldId id="289" r:id="rId21"/>
    <p:sldId id="290" r:id="rId22"/>
    <p:sldId id="288" r:id="rId23"/>
    <p:sldId id="291" r:id="rId24"/>
    <p:sldId id="292" r:id="rId25"/>
    <p:sldId id="294" r:id="rId26"/>
    <p:sldId id="298" r:id="rId27"/>
    <p:sldId id="299" r:id="rId28"/>
    <p:sldId id="293" r:id="rId29"/>
    <p:sldId id="296" r:id="rId30"/>
    <p:sldId id="297" r:id="rId31"/>
    <p:sldId id="267" r:id="rId32"/>
    <p:sldId id="272" r:id="rId33"/>
    <p:sldId id="300" r:id="rId34"/>
    <p:sldId id="301" r:id="rId35"/>
    <p:sldId id="270" r:id="rId36"/>
    <p:sldId id="271" r:id="rId37"/>
    <p:sldId id="275" r:id="rId38"/>
    <p:sldId id="276" r:id="rId39"/>
    <p:sldId id="259" r:id="rId40"/>
    <p:sldId id="277" r:id="rId41"/>
    <p:sldId id="274" r:id="rId42"/>
    <p:sldId id="279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5D5D5"/>
    <a:srgbClr val="A5A5A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-10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113A5-39AE-47C9-8EF7-7324F33E5C85}" type="datetimeFigureOut">
              <a:rPr lang="ru-RU" smtClean="0"/>
              <a:pPr/>
              <a:t>28.01.2014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D8A80-3B93-49C5-BC83-1522A1825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Добавить адаптацию, </a:t>
            </a:r>
            <a:r>
              <a:rPr lang="ru-RU" dirty="0" err="1" smtClean="0"/>
              <a:t>противопожарку</a:t>
            </a:r>
            <a:r>
              <a:rPr lang="ru-RU" dirty="0" smtClean="0"/>
              <a:t> </a:t>
            </a:r>
            <a:r>
              <a:rPr lang="ru-RU" smtClean="0"/>
              <a:t>и вентиляцию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8A80-3B93-49C5-BC83-1522A1825C5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687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B6395D-6FB5-4140-9D4D-A37DFC42F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D9699-857D-42A9-BEB4-ADD2FFC6D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F78D7-81D2-4F79-B0B9-75363763B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14691-2A07-4813-87A1-B58098A77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FEF18-FB7F-4AF0-86CE-A2BD00843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AE59C-8B46-47FB-8C6D-2300D8C64A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FF577-9A43-4ED4-9AF9-68B70D9F8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6A97A-A0BF-431E-86CF-ABD14AD21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612CC-3395-44C5-A368-BC46743DE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4A6F6-8557-4BB1-B709-1712F392D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19D23-EE9F-46E2-9824-40EEFCF90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382B7-9044-4AD1-8D92-C58BA4A89D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35843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5844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 Black" pitchFamily="34" charset="0"/>
              </a:defRPr>
            </a:lvl1pPr>
          </a:lstStyle>
          <a:p>
            <a:pPr>
              <a:defRPr/>
            </a:pPr>
            <a:fld id="{5C59B3CE-660A-49E7-87D8-9AAA9F226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fasad71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2138" y="1458913"/>
            <a:ext cx="7627937" cy="1366837"/>
          </a:xfrm>
        </p:spPr>
        <p:txBody>
          <a:bodyPr/>
          <a:lstStyle/>
          <a:p>
            <a:pPr eaLnBrk="1" hangingPunct="1"/>
            <a:r>
              <a:rPr lang="ru-RU" smtClean="0"/>
              <a:t>Компания «Кварт»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3212976"/>
            <a:ext cx="6629400" cy="1676400"/>
          </a:xfrm>
        </p:spPr>
        <p:txBody>
          <a:bodyPr/>
          <a:lstStyle/>
          <a:p>
            <a:pPr algn="just"/>
            <a:r>
              <a:rPr lang="ru-RU" sz="1400" b="1" i="1" dirty="0" smtClean="0"/>
              <a:t>           ООО </a:t>
            </a:r>
            <a:r>
              <a:rPr lang="ru-RU" sz="1400" b="1" i="1" dirty="0" smtClean="0"/>
              <a:t>«Кварт» — строительная компания, объединяющая в себе многолетний производственный опыт и современную гибкую систему управления, в которой акцент делается на внедрение современных материалов и технологий, а также наиболее эффективное использование кадрового потенциала. Данный принцип управления позволил сформировать не просто штат сотрудников, а коллектив единомышленников и энтузиастов, специалисты которого нашли применение своих профессиональных навыков во многих сферах строительства. </a:t>
            </a:r>
            <a:endParaRPr lang="ru-RU" sz="1400" dirty="0"/>
          </a:p>
        </p:txBody>
      </p:sp>
      <p:pic>
        <p:nvPicPr>
          <p:cNvPr id="3076" name="Picture 4" descr="КВАРТ нов лого красиво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588" y="34925"/>
            <a:ext cx="2171700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Стекло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628775"/>
            <a:ext cx="7848600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 w="57150" cmpd="thinThick"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Компания </a:t>
            </a: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«Кварт» </a:t>
            </a: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основана в 2006 году. За это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время накоплен большой опыт по изготовлению и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монтажу конструкций различной сложности, освоены    разнообразные строительные технологии. Наличие обустроенной производственной базы, складского комплекса и собственного автопарка позволяет более динамично подходить к работам на каждом объекте, в не зависимости от его удаленности. </a:t>
            </a:r>
          </a:p>
        </p:txBody>
      </p:sp>
      <p:pic>
        <p:nvPicPr>
          <p:cNvPr id="4101" name="Picture 4" descr="КВАРТ нов лого красиво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260350"/>
            <a:ext cx="2171700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015288" cy="914400"/>
          </a:xfrm>
        </p:spPr>
        <p:txBody>
          <a:bodyPr/>
          <a:lstStyle/>
          <a:p>
            <a:pPr algn="ctr" eaLnBrk="1" hangingPunct="1"/>
            <a:r>
              <a:rPr lang="ru-RU" sz="3800" b="1" i="1" smtClean="0"/>
              <a:t>Направления деятельности компании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9248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Монтаж изделий из ПВХ профиля различных систем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Изготовление и монтаж изделий из алюминиевого профиля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Монтаж конструкций с большим форматом заполнений (Джамбо размеры стеклопакетов размером до 3200х6000 мм)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Устройство навесных вентилируемых фасадов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Монтаж противопожарных изделий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Цельностеклянные изделия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Офисные перегородки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Ограждения и поручни из нержавеющей стали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Инженерные сети (устройство систем вентиляции и кондиционирования, электрических сетей, охранно-пожарной сигнализации)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Адаптация зданий для групп ОГС (инвалидов)</a:t>
            </a:r>
            <a:r>
              <a:rPr lang="ru-RU" sz="1800" smtClean="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Благоустройство территорий</a:t>
            </a:r>
            <a:r>
              <a:rPr lang="ru-RU" sz="1800" smtClean="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r>
              <a:rPr lang="ru-RU" sz="1800" b="1" i="1" smtClean="0"/>
              <a:t>Общестроительные работы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endParaRPr lang="ru-RU" sz="1800" b="1" i="1" smtClean="0"/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</a:pPr>
            <a:endParaRPr lang="ru-RU" sz="1800" b="1" i="1" smtClean="0"/>
          </a:p>
          <a:p>
            <a:pPr eaLnBrk="1" hangingPunct="1">
              <a:lnSpc>
                <a:spcPct val="80000"/>
              </a:lnSpc>
            </a:pPr>
            <a:endParaRPr lang="ru-RU" sz="18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Изделия из ПВХ</a:t>
            </a: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-757238" y="5805488"/>
            <a:ext cx="6986588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i="1"/>
          </a:p>
        </p:txBody>
      </p:sp>
      <p:pic>
        <p:nvPicPr>
          <p:cNvPr id="6148" name="Picture 7" descr="Тула коллед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84313"/>
            <a:ext cx="5183188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1116013" y="5491163"/>
            <a:ext cx="6986587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Тульский государственный технический колледж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2007- 2011 г.</a:t>
            </a: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5795963" y="1844675"/>
            <a:ext cx="28082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За время сотрудничества установлено: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Tx/>
              <a:buChar char="-"/>
            </a:pPr>
            <a:r>
              <a:rPr lang="ru-RU" i="1"/>
              <a:t>250 кв.м изделий из ПВХ и алюминия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Tx/>
              <a:buChar char="-"/>
            </a:pPr>
            <a:r>
              <a:rPr lang="ru-RU" i="1"/>
              <a:t>100 кв.м. противопожарных изделий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6" descr="Тула 9 мая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525" y="1412875"/>
            <a:ext cx="518477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Изделия из ПВХ и облицовка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93700" y="5516563"/>
            <a:ext cx="82819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г.  Тула, ул. 9 Мая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2012 - 2013 г.</a:t>
            </a:r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5795963" y="1700212"/>
            <a:ext cx="2954337" cy="2736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/>
              <a:t>800 кв.м. изделий из ПВХ профиля белого цвета и наружной </a:t>
            </a:r>
            <a:r>
              <a:rPr lang="ru-RU" i="1" dirty="0" err="1" smtClean="0"/>
              <a:t>ламинации</a:t>
            </a:r>
            <a:endParaRPr lang="ru-RU" i="1" dirty="0" smtClean="0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 smtClean="0"/>
              <a:t>Устройство вентилируемого фасада с облицовкой </a:t>
            </a:r>
            <a:r>
              <a:rPr lang="ru-RU" i="1" dirty="0" err="1" smtClean="0"/>
              <a:t>профлистом</a:t>
            </a:r>
            <a:r>
              <a:rPr lang="ru-RU" i="1" dirty="0" smtClean="0"/>
              <a:t> общей площадью 1500 кв.м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 descr="Газопроводск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341438"/>
            <a:ext cx="5391150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Изделия из ПВХ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393700" y="5516563"/>
            <a:ext cx="82819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г.  Острогоржск База УМГ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2013 г.</a:t>
            </a:r>
          </a:p>
        </p:txBody>
      </p:sp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6372225" y="1700213"/>
            <a:ext cx="2378075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600 кв.м. изделий из ПВХ профиля с изготовлением и установкой наружных доборных элементов из оцинкованной стали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Машзавод входная групп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663" y="1439863"/>
            <a:ext cx="63373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 и облицовка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-73025" y="5340350"/>
            <a:ext cx="92170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г.  Тула, ул. Мосина  Тульский машиностроительный завод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Входные группы с маятниковыми и автоматическими дверьми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Облицовка композитным материалом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2007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Дубна ФОК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412875"/>
            <a:ext cx="6840537" cy="4752975"/>
          </a:xfrm>
          <a:noFill/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 и облицовка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4797425"/>
            <a:ext cx="6986588" cy="13668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г. Дубна, физкультурно-оздоровительный комплекс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Витражи из алюминиевого профиля 200 кв.м.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Облицовка композитным материалом 150 кв.м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2010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 и облицовка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4797425"/>
            <a:ext cx="6986588" cy="13668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г. Дубна, физкультурно-оздоровительный комплекс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Витражи из алюминиевого профиля 200 кв.м.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Облицовка композитным материалом 150 кв.м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2010 г.</a:t>
            </a:r>
          </a:p>
        </p:txBody>
      </p:sp>
      <p:pic>
        <p:nvPicPr>
          <p:cNvPr id="12292" name="Содержимое 5" descr="Тула Красноармейский 1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268413"/>
            <a:ext cx="4248150" cy="3186112"/>
          </a:xfrm>
        </p:spPr>
      </p:pic>
      <p:pic>
        <p:nvPicPr>
          <p:cNvPr id="12293" name="Рисунок 6" descr="Тула Красноармейский 1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2420938"/>
            <a:ext cx="4548188" cy="341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73025" y="5340350"/>
            <a:ext cx="92170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 Тула, Красноармейский </a:t>
            </a:r>
            <a:r>
              <a:rPr lang="ru-RU" sz="1200" i="1" dirty="0" err="1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пр-т</a:t>
            </a: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14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Витражи из алюминиевого профиля. </a:t>
            </a:r>
            <a:r>
              <a:rPr lang="ru-RU" sz="1200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площадь 470 м</a:t>
            </a:r>
            <a:r>
              <a:rPr lang="ru-RU" sz="1200" baseline="30000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200" i="1" dirty="0">
              <a:solidFill>
                <a:schemeClr val="accent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Навесной вентилируемый фасад с облицовкой </a:t>
            </a:r>
            <a:r>
              <a:rPr lang="ru-RU" sz="1200" i="1" dirty="0" err="1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керамогранитом</a:t>
            </a: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площадь 650 м</a:t>
            </a:r>
            <a:r>
              <a:rPr lang="ru-RU" sz="1200" baseline="30000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200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accent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9" descr="Тула Демонстрации 24 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557338"/>
            <a:ext cx="7273925" cy="4608512"/>
          </a:xfrm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 и облицовка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252413" y="5229225"/>
            <a:ext cx="921702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 Тула, ул. Демонстрации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Витражи из алюминиевого профиля. Общая площадь 470 м</a:t>
            </a:r>
            <a:r>
              <a:rPr lang="ru-RU" sz="1200" i="1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2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Навесной вентилируемый фасад с облицовкой </a:t>
            </a:r>
            <a:r>
              <a:rPr lang="ru-RU" sz="1200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керамогранитом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АКМ. Общая площадь 750 м</a:t>
            </a:r>
            <a:r>
              <a:rPr lang="ru-RU" sz="1200" i="1" baseline="30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5" descr="Тула Пролетарская 26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268413"/>
            <a:ext cx="5737225" cy="430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 и облицовка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252413" y="5300663"/>
            <a:ext cx="9217026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 Тула, ул. Пролетарская, д. 24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Витражи из алюминиевого профиля. Общая площадь 150 м</a:t>
            </a:r>
            <a:r>
              <a:rPr lang="ru-RU" sz="1200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Навесной вентилируемый фасад с облицовкой </a:t>
            </a:r>
            <a:r>
              <a:rPr lang="ru-RU" sz="1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керамогранитом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Общая площадь 300 м</a:t>
            </a:r>
            <a:r>
              <a:rPr lang="ru-RU" sz="1200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4" descr="Тула Пушкинская 5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412875"/>
            <a:ext cx="5653088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 и облицовка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252413" y="5300663"/>
            <a:ext cx="9217026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 Тула, ул. Пушкинская, д. 57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Витражи и входные группы из алюминиевого профиля. Общая площадь 520 м</a:t>
            </a:r>
            <a:r>
              <a:rPr lang="ru-RU" sz="1200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Навесной вентилируемый фасад с облицовкой </a:t>
            </a:r>
            <a:r>
              <a:rPr lang="ru-RU" sz="1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керамогранитом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АКМ и </a:t>
            </a:r>
            <a:r>
              <a:rPr lang="ru-RU" sz="1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профлистом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Общая площадь 1570 м</a:t>
            </a:r>
            <a:r>
              <a:rPr lang="ru-RU" sz="1200" i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2012-2013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8" name="Picture 4" descr="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388" y="1484313"/>
            <a:ext cx="6911975" cy="459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116013" y="4797425"/>
            <a:ext cx="7272337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г</a:t>
            </a:r>
            <a:r>
              <a:rPr lang="ru-RU" sz="1600" i="1"/>
              <a:t>.  Тула, ул. Советская    Магазин «Технопарк»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Витражи с </a:t>
            </a:r>
            <a:r>
              <a:rPr lang="en-US" sz="1600" i="1"/>
              <a:t>Jumbo </a:t>
            </a:r>
            <a:r>
              <a:rPr lang="ru-RU" sz="1600" i="1"/>
              <a:t>стеклопакетами, входные группы с автоматическими раздвижными дверьми. Общая площадь 290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2007 г.</a:t>
            </a: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auto">
          <a:xfrm>
            <a:off x="6372225" y="3644900"/>
            <a:ext cx="1655763" cy="720725"/>
          </a:xfrm>
          <a:prstGeom prst="leftArrow">
            <a:avLst>
              <a:gd name="adj1" fmla="val 50000"/>
              <a:gd name="adj2" fmla="val 57434"/>
            </a:avLst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6588125" y="3789363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>
                <a:solidFill>
                  <a:schemeClr val="bg1"/>
                </a:solidFill>
              </a:rPr>
              <a:t>JUMBO</a:t>
            </a:r>
            <a:endParaRPr lang="ru-RU" b="1" i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animBg="1"/>
      <p:bldP spid="481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5519738"/>
            <a:ext cx="7924800" cy="6461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г. Тула, ул. Демонстрации. Мебельный салон «</a:t>
            </a:r>
            <a:r>
              <a:rPr lang="en-US" sz="1600" smtClean="0"/>
              <a:t>Fior Del Mondo</a:t>
            </a:r>
            <a:r>
              <a:rPr lang="ru-RU" sz="1600" smtClean="0"/>
              <a:t>»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Витражи и входные группы из алюминиевого профиля 200 кв.м.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600" smtClean="0"/>
              <a:t>2008 год</a:t>
            </a:r>
          </a:p>
        </p:txBody>
      </p:sp>
      <p:pic>
        <p:nvPicPr>
          <p:cNvPr id="17412" name="Picture 5" descr="Тула ФДМ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628775"/>
            <a:ext cx="4608512" cy="306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Тула ФДМ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2636838"/>
            <a:ext cx="42481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4797425"/>
            <a:ext cx="6986588" cy="13668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г. Дубна, физкультурно-оздоровительный комплекс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Витражи из алюминиевого профиля 500 кв.м.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Облицовка композитным материалом 150 кв.м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2010 г.</a:t>
            </a:r>
          </a:p>
        </p:txBody>
      </p:sp>
      <p:pic>
        <p:nvPicPr>
          <p:cNvPr id="18436" name="Picture 6" descr="Тула Янтарь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58850" y="1392238"/>
            <a:ext cx="7213600" cy="4800600"/>
          </a:xfrm>
          <a:noFill/>
        </p:spPr>
      </p:pic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971550" y="4868863"/>
            <a:ext cx="6986588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rgbClr val="D5D5D5"/>
                </a:solidFill>
              </a:rPr>
              <a:t>г.  Тула, ул. Пушкинская, д. 23 Мебельный центр «Янтарь»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rgbClr val="D5D5D5"/>
                </a:solidFill>
              </a:rPr>
              <a:t>Витражи из алюминиевого профиля  240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rgbClr val="D5D5D5"/>
                </a:solidFill>
              </a:rPr>
              <a:t>Окна из алюминиевого профиля 100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rgbClr val="D5D5D5"/>
                </a:solidFill>
              </a:rPr>
              <a:t>2009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4797425"/>
            <a:ext cx="6986588" cy="13668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г. Дубна, физкультурно-оздоровительный комплекс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Витражи из алюминиевого профиля 500 кв.м.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Облицовка композитным материалом 150 кв.м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2010 г.</a:t>
            </a: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971550" y="4941888"/>
            <a:ext cx="7561263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г.  Новомосковск, </a:t>
            </a:r>
            <a:r>
              <a:rPr lang="ru-RU"/>
              <a:t>ул.Октябрьская, д.23  КРК «Победа»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Входные группы и перегородки из алюминиевого профиля  50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Изделия из ПВХ 60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2010 г.</a:t>
            </a:r>
          </a:p>
        </p:txBody>
      </p:sp>
      <p:pic>
        <p:nvPicPr>
          <p:cNvPr id="19461" name="Picture 7" descr="Побе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6625" y="1484313"/>
            <a:ext cx="4165600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Витражное остекление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4797425"/>
            <a:ext cx="6986588" cy="13668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г. Дубна, физкультурно-оздоровительный комплекс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Витражи из алюминиевого профиля 500 кв.м.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Облицовка композитным материалом 150 кв.м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800" i="1" smtClean="0">
                <a:solidFill>
                  <a:schemeClr val="bg1"/>
                </a:solidFill>
              </a:rPr>
              <a:t>2010 г.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522288" y="4581525"/>
            <a:ext cx="5329237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г.  Тула, пр-т Ленина, 54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«Цветной бульвар»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Витражи из алюминиевого профиля  300 кв.м.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Перегородки из алюминиевого профиля 800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/>
              <a:t>2011 г.</a:t>
            </a:r>
          </a:p>
        </p:txBody>
      </p:sp>
      <p:pic>
        <p:nvPicPr>
          <p:cNvPr id="20485" name="Picture 7" descr="Цветной бульвар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35600" y="1341438"/>
            <a:ext cx="2947988" cy="4419600"/>
          </a:xfrm>
          <a:noFill/>
        </p:spPr>
      </p:pic>
      <p:pic>
        <p:nvPicPr>
          <p:cNvPr id="20486" name="Picture 8" descr="Цветной бульвар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412875"/>
            <a:ext cx="4464050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5" descr="Тула Цеткин 4 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439863"/>
            <a:ext cx="5437188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Витражное остекление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042988" y="5157788"/>
            <a:ext cx="756126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Тула, ул. Кл. Цеткин, д. 4      БЦ «Альянс»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Витражи из алюминиевого профиля системы Alutech F50 RAL7024 cо стеклопакетами с закаленным стеклом Planibel Stopsol Grey. Створки и фрамуги с приводами дистанционного открывания из теплого алюминиевого профиля. Входные и внутренние двери из холодного алюминиевого профиля системы Alutech С48. Общая площадь изделий 650 кв.м.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2011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5" descr="Тула Тройк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12875"/>
            <a:ext cx="5473700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Витражное остекление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900113" y="5157788"/>
            <a:ext cx="7920037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>
                <a:solidFill>
                  <a:schemeClr val="bg1"/>
                </a:solidFill>
              </a:rPr>
              <a:t>г.  Тула, ул. Каминского, ТЦ «Тройка»</a:t>
            </a:r>
            <a:endParaRPr lang="ru-RU" dirty="0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 dirty="0"/>
              <a:t>Остекление панорамного лифта алюминиевым профилем. Общая площадь 355 кв.м.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 dirty="0"/>
              <a:t>Окна из теплого алюминиевого профиля </a:t>
            </a:r>
            <a:r>
              <a:rPr lang="ru-RU" sz="1200" i="1" dirty="0" err="1"/>
              <a:t>фитнесс-центра</a:t>
            </a:r>
            <a:r>
              <a:rPr lang="ru-RU" sz="1200" i="1" dirty="0"/>
              <a:t>. Общая площадь 125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 dirty="0"/>
              <a:t>2011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5" descr="Тула Агеев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84313"/>
            <a:ext cx="5378450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900113" y="5157788"/>
            <a:ext cx="7920037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Тула, ул. Агеева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Витражи из алюминиевого профиля со стеклопакетами тонированными пленкой. Устройство входных групп и внутренних лестницынх дверей. Общая площадь изделий 145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2012 год</a:t>
            </a:r>
          </a:p>
        </p:txBody>
      </p:sp>
      <p:pic>
        <p:nvPicPr>
          <p:cNvPr id="23558" name="Рисунок 7" descr="Тула Агеева Двери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412875"/>
            <a:ext cx="276542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6" descr="Тула Болдина 3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412875"/>
            <a:ext cx="5616575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55650" y="5124450"/>
            <a:ext cx="7920038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>
                <a:solidFill>
                  <a:schemeClr val="bg1"/>
                </a:solidFill>
              </a:rPr>
              <a:t>г.  Тула, ул. Болдина, д. 33</a:t>
            </a:r>
            <a:endParaRPr lang="ru-RU" dirty="0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 dirty="0"/>
              <a:t>Витражи из алюминиевого профиля системы </a:t>
            </a:r>
            <a:r>
              <a:rPr lang="ru-RU" sz="1200" i="1" dirty="0" err="1"/>
              <a:t>Alutech</a:t>
            </a:r>
            <a:r>
              <a:rPr lang="ru-RU" sz="1200" i="1" dirty="0"/>
              <a:t> F50. Створки и фрамуги из теплого алюминиевого профиля двусторонней покраски. Изготовление и монтаж входных дверей из теплого алюминиевого профиля системы </a:t>
            </a:r>
            <a:r>
              <a:rPr lang="ru-RU" sz="1200" i="1" dirty="0" err="1"/>
              <a:t>Alutech</a:t>
            </a:r>
            <a:r>
              <a:rPr lang="ru-RU" sz="1200" i="1" dirty="0"/>
              <a:t> W62. Общая площадь изделий 200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 dirty="0"/>
              <a:t>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6" descr="Тула Фарватер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013" y="1484313"/>
            <a:ext cx="537686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900113" y="5157788"/>
            <a:ext cx="7920037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Тула, ул. Пушкинская, д. 55А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Витражи из алюминиевого профиля системы Alutech F50 структурного и полуструктурного остекления со стеклопакетами с закаленным стеклом Stopsol Classic Green. Общая площадь 475 кв.м.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5" descr="Тула Гостиница общий вид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341438"/>
            <a:ext cx="5616575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Тула, ул. Советская, д. 29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Изготовление и монтаж витражей из алюминиевого профиля с тонированными в массе стеклопакетами. Створки из теплого алюминиевого профиля. Общая площадь конструкций 1000 кв.м.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2012 - 2013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7" descr="Тула Гостиница Джамбо 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557338"/>
            <a:ext cx="49926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Рисунок 6" descr="Тула Гостиница Джамбо 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1268413"/>
            <a:ext cx="3205162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792163"/>
          </a:xfrm>
        </p:spPr>
        <p:txBody>
          <a:bodyPr/>
          <a:lstStyle/>
          <a:p>
            <a:pPr algn="ctr" eaLnBrk="1" hangingPunct="1"/>
            <a:r>
              <a:rPr lang="ru-RU" smtClean="0"/>
              <a:t>Витражное остекление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г.  Тула, ул. Советская, д. 29</a:t>
            </a:r>
            <a:endParaRPr lang="ru-RU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Монтаж стеклопакетов Джамбо-размера фигурных размером 5,8х3,2 м с использованием вакуумных устройств. Максимальный вес стеклопакета  1100 кг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6" descr="Тула ТОФ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484313"/>
            <a:ext cx="5400675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z="3500" smtClean="0"/>
              <a:t>Витражное остекление </a:t>
            </a:r>
            <a:br>
              <a:rPr lang="ru-RU" sz="3500" smtClean="0"/>
            </a:br>
            <a:r>
              <a:rPr lang="ru-RU" sz="3500" smtClean="0"/>
              <a:t>и входные группы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Тула, пр-т Ленина, д. 54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Замена стеклопакетов витрины на стеклопакеты Джамбо-размера. Замена входных дверей на входную группу с автоматической раздвижной дверью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6" descr="Москва Арагви Входная групп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412875"/>
            <a:ext cx="5761037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Остекление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Москва, ул. Тверская, д. 6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Изготовление и монтаж входных группы из анодированного алюминиевого профиля системы Alutech. Двери раздвижные из теплого алюминиевого профиля системы Alutech 106. Наружная раскладка из анодированной алюминиевой полосы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1200" i="1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2012 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5" descr="Москва Арагви Фонарь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5763" y="1412875"/>
            <a:ext cx="5580062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Зенитный фонарь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>
                <a:solidFill>
                  <a:schemeClr val="bg1"/>
                </a:solidFill>
              </a:rPr>
              <a:t>г.  Москва, ул. Тверская, д. 6</a:t>
            </a:r>
            <a:endParaRPr lang="ru-RU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Зенитный фонарь из алюминиевого профиля. Стеклопакеты с электрообогревом. Встроенные фрамуги дымоудаления с приводами дистанционного открывания.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2012 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7" descr="Тула ЛШ Толстого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525" y="1557338"/>
            <a:ext cx="287496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Рисунок 6" descr="Тамбов Легкий шаг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063" y="1484313"/>
            <a:ext cx="2970212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Входные группы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1200" i="1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Изготовление и монтаж входных групп из алюминиевого профиля для  магазинов  компании «Легкий шаг» в различных городах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2012 - 2014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8" descr="Малахово Коттедж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1412875"/>
            <a:ext cx="5472113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Входные группы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400" i="1">
                <a:solidFill>
                  <a:schemeClr val="bg1"/>
                </a:solidFill>
              </a:rPr>
              <a:t>Частный заказ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Изготовление и монтаж изделий из алюминиевого профиля с заполнением стеклопакет формата 3500х2200 мм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5" descr="малахово Коттедж сдвижное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557338"/>
            <a:ext cx="52800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015287" cy="914400"/>
          </a:xfrm>
        </p:spPr>
        <p:txBody>
          <a:bodyPr/>
          <a:lstStyle/>
          <a:p>
            <a:pPr algn="ctr" eaLnBrk="1" hangingPunct="1"/>
            <a:r>
              <a:rPr lang="ru-RU" smtClean="0"/>
              <a:t>Входные группы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5013325"/>
            <a:ext cx="6986588" cy="115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800" i="1" smtClean="0">
              <a:solidFill>
                <a:schemeClr val="bg1"/>
              </a:solidFill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55650" y="5230813"/>
            <a:ext cx="80645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400" i="1">
                <a:solidFill>
                  <a:schemeClr val="bg1"/>
                </a:solidFill>
              </a:rPr>
              <a:t>Частный заказ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Изготовление и монтаж изделий из теплого алюминиевого профиля с параллельно-сдвижными створками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200" i="1"/>
              <a:t>2013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Офисные перегородки</a:t>
            </a:r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1187450" y="5580063"/>
            <a:ext cx="7200974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600" i="1" dirty="0" smtClean="0"/>
              <a:t>Перегородки из алюминиевого профиля системы </a:t>
            </a:r>
            <a:r>
              <a:rPr lang="en-US" sz="1600" i="1" dirty="0" err="1" smtClean="0"/>
              <a:t>Nayada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Intera</a:t>
            </a:r>
            <a:endParaRPr lang="en-US" sz="1600" i="1" dirty="0" smtClean="0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 smtClean="0"/>
              <a:t>г</a:t>
            </a:r>
            <a:r>
              <a:rPr lang="ru-RU" i="1" dirty="0"/>
              <a:t>.  Тула, ул. М. Тореза </a:t>
            </a:r>
            <a:r>
              <a:rPr lang="ru-RU" i="1" dirty="0" err="1" smtClean="0"/>
              <a:t>Облгаз</a:t>
            </a:r>
            <a:r>
              <a:rPr lang="en-US" i="1" dirty="0" smtClean="0"/>
              <a:t> </a:t>
            </a:r>
            <a:r>
              <a:rPr lang="ru-RU" i="1" dirty="0" smtClean="0"/>
              <a:t>2007 </a:t>
            </a:r>
            <a:r>
              <a:rPr lang="ru-RU" i="1" dirty="0"/>
              <a:t>- 2012 г.</a:t>
            </a:r>
          </a:p>
        </p:txBody>
      </p:sp>
      <p:pic>
        <p:nvPicPr>
          <p:cNvPr id="34820" name="Picture 8" descr="Облгаз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030537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9" descr="Облгаз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1557338"/>
            <a:ext cx="43211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1" name="AutoShape 11"/>
          <p:cNvSpPr>
            <a:spLocks noChangeArrowheads="1"/>
          </p:cNvSpPr>
          <p:nvPr/>
        </p:nvSpPr>
        <p:spPr bwMode="auto">
          <a:xfrm>
            <a:off x="5795963" y="4508500"/>
            <a:ext cx="2160587" cy="122555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6011863" y="4797425"/>
            <a:ext cx="17478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NAYADA </a:t>
            </a:r>
            <a:r>
              <a:rPr lang="en-US" b="1" i="1" dirty="0" err="1">
                <a:solidFill>
                  <a:srgbClr val="FF0000"/>
                </a:solidFill>
              </a:rPr>
              <a:t>Itntera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 animBg="1"/>
      <p:bldP spid="512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Цельностеклянные двери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67544" y="5229200"/>
            <a:ext cx="7920880" cy="109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400" i="1" dirty="0" smtClean="0"/>
              <a:t>Цельностеклянные двери из матового </a:t>
            </a:r>
            <a:r>
              <a:rPr lang="ru-RU" sz="1400" i="1" dirty="0" smtClean="0"/>
              <a:t>закаленного стекла с фурнитурой </a:t>
            </a:r>
            <a:r>
              <a:rPr lang="en-US" sz="1400" i="1" dirty="0" err="1" smtClean="0"/>
              <a:t>Dorma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Manet</a:t>
            </a:r>
            <a:endParaRPr lang="ru-RU" sz="1400" i="1" dirty="0" smtClean="0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 smtClean="0"/>
              <a:t>г</a:t>
            </a:r>
            <a:r>
              <a:rPr lang="ru-RU" i="1" dirty="0"/>
              <a:t>.  Тула, ул. М. Тореза </a:t>
            </a:r>
            <a:r>
              <a:rPr lang="ru-RU" i="1" dirty="0" err="1"/>
              <a:t>Облгаз</a:t>
            </a:r>
            <a:endParaRPr lang="ru-RU" i="1" dirty="0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/>
              <a:t>2007 - 2012 г.</a:t>
            </a:r>
          </a:p>
        </p:txBody>
      </p:sp>
      <p:pic>
        <p:nvPicPr>
          <p:cNvPr id="35844" name="Picture 6" descr="Облгаз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557338"/>
            <a:ext cx="2695575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7" descr="Облгаз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660525"/>
            <a:ext cx="460851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Противопожарные изделия</a:t>
            </a:r>
            <a:endParaRPr lang="ru-RU" dirty="0" smtClean="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67544" y="5301208"/>
            <a:ext cx="8136904" cy="109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400" i="1" dirty="0" smtClean="0"/>
              <a:t>Противопожарные двери с </a:t>
            </a:r>
            <a:r>
              <a:rPr lang="ru-RU" sz="1400" i="1" dirty="0" err="1" smtClean="0"/>
              <a:t>ламинацией</a:t>
            </a:r>
            <a:r>
              <a:rPr lang="ru-RU" sz="1400" i="1" dirty="0" smtClean="0"/>
              <a:t> под дерево. Телескопическая алюминиевая коробка с ламинированным заполнением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 smtClean="0"/>
              <a:t>г</a:t>
            </a:r>
            <a:r>
              <a:rPr lang="ru-RU" i="1" dirty="0"/>
              <a:t>.  Тула, ул. </a:t>
            </a:r>
            <a:r>
              <a:rPr lang="ru-RU" i="1" dirty="0" smtClean="0"/>
              <a:t>Ликбеза. Автосалон «Мерседес» 2009-2010 г</a:t>
            </a:r>
            <a:r>
              <a:rPr lang="ru-RU" i="1" dirty="0"/>
              <a:t>.</a:t>
            </a:r>
          </a:p>
        </p:txBody>
      </p:sp>
      <p:pic>
        <p:nvPicPr>
          <p:cNvPr id="7" name="Рисунок 6" descr="ппж дверь под дере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2862318" cy="3816424"/>
          </a:xfrm>
          <a:prstGeom prst="rect">
            <a:avLst/>
          </a:prstGeom>
        </p:spPr>
      </p:pic>
      <p:pic>
        <p:nvPicPr>
          <p:cNvPr id="8" name="Рисунок 7" descr="коробка телескоп ламинат пласт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1628800"/>
            <a:ext cx="4464496" cy="3348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Противопожарные изделия</a:t>
            </a:r>
            <a:endParaRPr lang="ru-RU" dirty="0" smtClean="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67544" y="5301208"/>
            <a:ext cx="8136904" cy="109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1400" i="1" dirty="0" smtClean="0"/>
              <a:t>Противопожарные двери  и люки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 dirty="0" smtClean="0"/>
              <a:t>г</a:t>
            </a:r>
            <a:r>
              <a:rPr lang="ru-RU" i="1" dirty="0"/>
              <a:t>.  Тула, ул. </a:t>
            </a:r>
            <a:r>
              <a:rPr lang="ru-RU" i="1" dirty="0" smtClean="0"/>
              <a:t>Ликбеза. Автосалон «Мерседес» 2009-2010 г</a:t>
            </a:r>
            <a:r>
              <a:rPr lang="ru-RU" i="1" dirty="0"/>
              <a:t>.</a:t>
            </a:r>
          </a:p>
        </p:txBody>
      </p:sp>
      <p:pic>
        <p:nvPicPr>
          <p:cNvPr id="6" name="Рисунок 5" descr="P11606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556792"/>
            <a:ext cx="2754306" cy="3672408"/>
          </a:xfrm>
          <a:prstGeom prst="rect">
            <a:avLst/>
          </a:prstGeom>
        </p:spPr>
      </p:pic>
      <p:pic>
        <p:nvPicPr>
          <p:cNvPr id="9" name="Рисунок 8" descr="P11606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1700808"/>
            <a:ext cx="4283968" cy="3212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Офисные перегородки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-757238" y="5491163"/>
            <a:ext cx="6986588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г.  Тула, ул. М. Горького МИнБ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2010г.</a:t>
            </a:r>
          </a:p>
        </p:txBody>
      </p:sp>
      <p:pic>
        <p:nvPicPr>
          <p:cNvPr id="36868" name="Picture 5" descr="Банк Первый снег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12875"/>
            <a:ext cx="5322887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6" descr="Банк Первый снег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213100"/>
            <a:ext cx="3557587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Офисные перегородки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23850" y="5627688"/>
            <a:ext cx="8569325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Торговый центр, пос. Скуратово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2008 г.</a:t>
            </a:r>
          </a:p>
        </p:txBody>
      </p:sp>
      <p:pic>
        <p:nvPicPr>
          <p:cNvPr id="37892" name="Picture 6" descr="Скуратово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1341438"/>
            <a:ext cx="43561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7" descr="Скуратово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3514725"/>
            <a:ext cx="3671888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8" descr="Перегородки с межрамными жалюзи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492375"/>
            <a:ext cx="2168525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7" name="AutoShape 11"/>
          <p:cNvSpPr>
            <a:spLocks noChangeArrowheads="1"/>
          </p:cNvSpPr>
          <p:nvPr/>
        </p:nvSpPr>
        <p:spPr bwMode="auto">
          <a:xfrm>
            <a:off x="6156325" y="1196975"/>
            <a:ext cx="2160588" cy="122555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6300788" y="1549400"/>
            <a:ext cx="1747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FF0000"/>
                </a:solidFill>
              </a:rPr>
              <a:t>ИНТАЛЛ</a:t>
            </a:r>
          </a:p>
        </p:txBody>
      </p:sp>
      <p:sp>
        <p:nvSpPr>
          <p:cNvPr id="37897" name="Text Box 10"/>
          <p:cNvSpPr txBox="1">
            <a:spLocks noChangeArrowheads="1"/>
          </p:cNvSpPr>
          <p:nvPr/>
        </p:nvSpPr>
        <p:spPr bwMode="auto">
          <a:xfrm>
            <a:off x="684213" y="4652963"/>
            <a:ext cx="17478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FF0000"/>
                </a:solidFill>
              </a:rPr>
              <a:t>Межрамные жалюзи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7" grpId="0" animBg="1"/>
      <p:bldP spid="5530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Сантехнические перегородки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23850" y="1916113"/>
            <a:ext cx="770413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b="1" i="1"/>
              <a:t>Фабрика мороженого «Инмарко»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В период сотрудничества с 2011 года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на территории фабрики установлено 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более  100 кв.м. душевых 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и сантехнических перегородок.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На данный момент заканчивается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остекление витражей 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i="1"/>
              <a:t>общей площадью 350 кв.м.</a:t>
            </a:r>
          </a:p>
        </p:txBody>
      </p:sp>
      <p:pic>
        <p:nvPicPr>
          <p:cNvPr id="38916" name="Picture 7" descr="Инмарко санте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4238" y="1773238"/>
            <a:ext cx="24145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 smtClean="0"/>
              <a:t>Трансформируемые перегородки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23850" y="1916113"/>
            <a:ext cx="770413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b="1" i="1"/>
              <a:t>Фабрика мороженого «Инмарко»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b="1" i="1"/>
              <a:t>Раздвижная перегородка системы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 i="1"/>
              <a:t>Nayada-Hufcor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n-US" b="1" i="1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b="1" i="1"/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 i="1"/>
              <a:t>2012 </a:t>
            </a:r>
            <a:r>
              <a:rPr lang="ru-RU" b="1" i="1"/>
              <a:t>г.</a:t>
            </a:r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1400" b="1" i="1" u="sng"/>
          </a:p>
          <a:p>
            <a:pPr marL="342900" indent="-342900" algn="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1400" i="1" u="sng"/>
          </a:p>
        </p:txBody>
      </p:sp>
      <p:pic>
        <p:nvPicPr>
          <p:cNvPr id="39940" name="Picture 5" descr="Фото0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163" y="1844675"/>
            <a:ext cx="2908300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6" descr="Фото09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2924175"/>
            <a:ext cx="3671888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Комплексные работы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12875"/>
            <a:ext cx="7924800" cy="46069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г. Тула, ул. Коминтерна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Мебельный центр «Таурус» 2 корпус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smtClean="0"/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smtClean="0"/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Кирпичная кладка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Окна ПВХ 200 кв.м.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smtClean="0"/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smtClean="0"/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2009 г.</a:t>
            </a:r>
          </a:p>
        </p:txBody>
      </p:sp>
      <p:pic>
        <p:nvPicPr>
          <p:cNvPr id="40964" name="Picture 5" descr="Таурус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349500"/>
            <a:ext cx="2746375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Правый павиль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420938"/>
            <a:ext cx="4751387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Комплексные работы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412875"/>
            <a:ext cx="7924800" cy="46069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800" smtClean="0"/>
              <a:t>г. Новомосковск, ТЦ «Восход»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800" smtClean="0"/>
              <a:t>Строительство торговых павильонов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Восход Левый павиль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75" y="2149475"/>
            <a:ext cx="5111750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6" descr="Восход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575"/>
            <a:ext cx="36004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Комплексные работы</a:t>
            </a: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77162" cy="47529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/>
              <a:t>Строительство «под ключ» торговых павильонов общей площадью </a:t>
            </a:r>
            <a:r>
              <a:rPr lang="ru-RU" sz="2000" b="1" i="1" smtClean="0"/>
              <a:t>320</a:t>
            </a:r>
            <a:r>
              <a:rPr lang="ru-RU" sz="2000" smtClean="0"/>
              <a:t> кв.м.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200" b="1" i="1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200" b="1" i="1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200" b="1" i="1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Устройство ленточного фундамента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Монолитные работы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Металлокарас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Остекление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Стены из сендвич-панелей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Кровля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200" b="1" i="1" smtClean="0"/>
              <a:t>Отопление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2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Контактная информация</a:t>
            </a:r>
          </a:p>
        </p:txBody>
      </p:sp>
      <p:sp>
        <p:nvSpPr>
          <p:cNvPr id="4403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77162" cy="47529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2400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2400" dirty="0" smtClean="0"/>
          </a:p>
          <a:p>
            <a:pPr algn="r" eaLnBrk="1" hangingPunct="1">
              <a:buFont typeface="Wingdings" pitchFamily="2" charset="2"/>
              <a:buNone/>
            </a:pPr>
            <a:endParaRPr lang="ru-RU" sz="1400" b="1" i="1" dirty="0" smtClean="0"/>
          </a:p>
          <a:p>
            <a:pPr algn="r" eaLnBrk="1" hangingPunct="1">
              <a:buFont typeface="Wingdings" pitchFamily="2" charset="2"/>
              <a:buNone/>
            </a:pPr>
            <a:endParaRPr lang="ru-RU" sz="1400" b="1" i="1" dirty="0" smtClean="0"/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>
            <a:off x="966788" y="1700213"/>
            <a:ext cx="6553200" cy="366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/>
              <a:t>Г. Тула, ул. Софьи Перовской, д. 37, </a:t>
            </a:r>
            <a:r>
              <a:rPr lang="ru-RU" dirty="0" err="1" smtClean="0"/>
              <a:t>оф</a:t>
            </a:r>
            <a:r>
              <a:rPr lang="ru-RU" dirty="0" smtClean="0"/>
              <a:t>. 1</a:t>
            </a:r>
          </a:p>
          <a:p>
            <a:pPr algn="ctr">
              <a:spcBef>
                <a:spcPct val="50000"/>
              </a:spcBef>
            </a:pPr>
            <a:r>
              <a:rPr lang="ru-RU" dirty="0" smtClean="0"/>
              <a:t>Тел/факс </a:t>
            </a:r>
            <a:r>
              <a:rPr lang="ru-RU" dirty="0"/>
              <a:t>(4872) 25-55-55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hlinkClick r:id="rId2"/>
              </a:rPr>
              <a:t>fasad71@yandex.ru</a:t>
            </a:r>
            <a:endParaRPr lang="en-US" dirty="0"/>
          </a:p>
          <a:p>
            <a:pPr algn="ctr">
              <a:spcBef>
                <a:spcPct val="50000"/>
              </a:spcBef>
            </a:pPr>
            <a:r>
              <a:rPr lang="en-US" dirty="0"/>
              <a:t>www.255555.ru</a:t>
            </a:r>
          </a:p>
          <a:p>
            <a:pPr algn="ctr">
              <a:spcBef>
                <a:spcPct val="50000"/>
              </a:spcBef>
            </a:pPr>
            <a:endParaRPr lang="en-US" dirty="0"/>
          </a:p>
          <a:p>
            <a:pPr algn="ctr">
              <a:spcBef>
                <a:spcPct val="50000"/>
              </a:spcBef>
            </a:pPr>
            <a:endParaRPr lang="en-US" dirty="0"/>
          </a:p>
          <a:p>
            <a:pPr algn="ctr">
              <a:spcBef>
                <a:spcPct val="50000"/>
              </a:spcBef>
            </a:pPr>
            <a:endParaRPr lang="en-US" dirty="0"/>
          </a:p>
          <a:p>
            <a:pPr algn="ctr">
              <a:spcBef>
                <a:spcPct val="50000"/>
              </a:spcBef>
            </a:pPr>
            <a:endParaRPr lang="en-US" dirty="0"/>
          </a:p>
          <a:p>
            <a:pPr algn="ctr">
              <a:spcBef>
                <a:spcPct val="50000"/>
              </a:spcBef>
            </a:pPr>
            <a:r>
              <a:rPr lang="ru-RU" dirty="0"/>
              <a:t>Рады сотрудничеству!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833</TotalTime>
  <Words>1423</Words>
  <Application>Microsoft Office PowerPoint</Application>
  <PresentationFormat>Экран (4:3)</PresentationFormat>
  <Paragraphs>256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Скругленный</vt:lpstr>
      <vt:lpstr>Компания «Кварт»</vt:lpstr>
      <vt:lpstr>Слайд 2</vt:lpstr>
      <vt:lpstr>Направления деятельности компании</vt:lpstr>
      <vt:lpstr>Изделия из ПВХ</vt:lpstr>
      <vt:lpstr>Изделия из ПВХ и облицовка</vt:lpstr>
      <vt:lpstr>Изделия из ПВХ</vt:lpstr>
      <vt:lpstr>Остекление и облицовка</vt:lpstr>
      <vt:lpstr>Остекление и облицовка</vt:lpstr>
      <vt:lpstr>Остекление и облицовка</vt:lpstr>
      <vt:lpstr>Остекление и облицовка</vt:lpstr>
      <vt:lpstr>Остекление и облицовка</vt:lpstr>
      <vt:lpstr>Остекление и облицовка</vt:lpstr>
      <vt:lpstr>Остекление</vt:lpstr>
      <vt:lpstr>Остекление</vt:lpstr>
      <vt:lpstr>Остекление</vt:lpstr>
      <vt:lpstr>Остекление</vt:lpstr>
      <vt:lpstr>Витражное остекление</vt:lpstr>
      <vt:lpstr>Витражное остекление</vt:lpstr>
      <vt:lpstr>Витражное остекление</vt:lpstr>
      <vt:lpstr>Остекление</vt:lpstr>
      <vt:lpstr>Остекление</vt:lpstr>
      <vt:lpstr>Остекление</vt:lpstr>
      <vt:lpstr>Остекление</vt:lpstr>
      <vt:lpstr>Витражное остекление</vt:lpstr>
      <vt:lpstr>Витражное остекление  и входные группы</vt:lpstr>
      <vt:lpstr>Остекление</vt:lpstr>
      <vt:lpstr>Зенитный фонарь</vt:lpstr>
      <vt:lpstr>Входные группы</vt:lpstr>
      <vt:lpstr>Входные группы</vt:lpstr>
      <vt:lpstr>Входные группы</vt:lpstr>
      <vt:lpstr>Офисные перегородки</vt:lpstr>
      <vt:lpstr>Цельностеклянные двери</vt:lpstr>
      <vt:lpstr>Противопожарные изделия</vt:lpstr>
      <vt:lpstr>Противопожарные изделия</vt:lpstr>
      <vt:lpstr>Офисные перегородки</vt:lpstr>
      <vt:lpstr>Офисные перегородки</vt:lpstr>
      <vt:lpstr>Сантехнические перегородки</vt:lpstr>
      <vt:lpstr>Трансформируемые перегородки</vt:lpstr>
      <vt:lpstr>Комплексные работы</vt:lpstr>
      <vt:lpstr>Комплексные работы</vt:lpstr>
      <vt:lpstr>Комплексные работы</vt:lpstr>
      <vt:lpstr>Контактная информация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Компания «Кварт»</dc:title>
  <dc:creator>User</dc:creator>
  <cp:lastModifiedBy>User</cp:lastModifiedBy>
  <cp:revision>71</cp:revision>
  <dcterms:created xsi:type="dcterms:W3CDTF">2012-07-07T13:03:12Z</dcterms:created>
  <dcterms:modified xsi:type="dcterms:W3CDTF">2014-01-28T08:10:27Z</dcterms:modified>
</cp:coreProperties>
</file>